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79" r:id="rId3"/>
    <p:sldId id="286" r:id="rId4"/>
    <p:sldId id="296" r:id="rId5"/>
    <p:sldId id="257" r:id="rId6"/>
    <p:sldId id="278" r:id="rId7"/>
    <p:sldId id="28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71" autoAdjust="0"/>
    <p:restoredTop sz="94660"/>
  </p:normalViewPr>
  <p:slideViewPr>
    <p:cSldViewPr snapToGrid="0">
      <p:cViewPr varScale="1">
        <p:scale>
          <a:sx n="63" d="100"/>
          <a:sy n="63" d="100"/>
        </p:scale>
        <p:origin x="7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40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18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566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837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7543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375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417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04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05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0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801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68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61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619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5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A0637-2129-4BE6-8F5B-0442B5EEF668}" type="datetimeFigureOut">
              <a:rPr lang="ru-RU" smtClean="0"/>
              <a:t>07.01.2023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CD68F7F-E1FE-46B0-AD07-24474D014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40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0693" y="2088106"/>
            <a:ext cx="9440034" cy="1510235"/>
          </a:xfrm>
        </p:spPr>
        <p:txBody>
          <a:bodyPr>
            <a:normAutofit fontScale="90000"/>
          </a:bodyPr>
          <a:lstStyle/>
          <a:p>
            <a:r>
              <a:rPr lang="ru-RU" sz="72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Малый бизнес: мифы </a:t>
            </a:r>
            <a:r>
              <a:rPr lang="ru-RU" sz="720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реальность</a:t>
            </a:r>
            <a:endParaRPr lang="ru-RU" sz="72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96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720" y="619760"/>
            <a:ext cx="10823892" cy="5291462"/>
          </a:xfrm>
        </p:spPr>
        <p:txBody>
          <a:bodyPr>
            <a:normAutofit/>
          </a:bodyPr>
          <a:lstStyle/>
          <a:p>
            <a:r>
              <a:rPr lang="ru-RU" sz="3600" dirty="0"/>
              <a:t>Малый бизнес - одна из важнейших отраслей, которая определяет темпы экономического роста, состояние занятости, структуру и качество валового национального продукта.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824" y="4027054"/>
            <a:ext cx="3505793" cy="2337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936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/>
              <a:t>Функции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Малый бизнес создает для государства надежную поддержку со стороны среднего класса. </a:t>
            </a:r>
          </a:p>
          <a:p>
            <a:r>
              <a:rPr lang="ru-RU" dirty="0"/>
              <a:t>Малый бизнес мобилизует финансовые и производственные ресурсы населения. </a:t>
            </a:r>
          </a:p>
          <a:p>
            <a:r>
              <a:rPr lang="ru-RU" dirty="0"/>
              <a:t>Малый бизнес дает средства к существованию большему количеству людей, чем крупный. </a:t>
            </a:r>
          </a:p>
        </p:txBody>
      </p:sp>
    </p:spTree>
    <p:extLst>
      <p:ext uri="{BB962C8B-B14F-4D97-AF65-F5344CB8AC3E}">
        <p14:creationId xmlns:p14="http://schemas.microsoft.com/office/powerpoint/2010/main" val="64432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Рост показателей их доли в валовом продукте территорий означает:</a:t>
            </a:r>
          </a:p>
          <a:p>
            <a:pPr lvl="0"/>
            <a:r>
              <a:rPr lang="ru-RU" dirty="0"/>
              <a:t>открытие новых рабочих мест и улучшение показателей занятости;</a:t>
            </a:r>
          </a:p>
          <a:p>
            <a:pPr lvl="0"/>
            <a:r>
              <a:rPr lang="ru-RU" dirty="0"/>
              <a:t>рост доходов домохозяйств и качества жизни населения;</a:t>
            </a:r>
          </a:p>
          <a:p>
            <a:pPr lvl="0"/>
            <a:r>
              <a:rPr lang="ru-RU" dirty="0"/>
              <a:t>новое качество трудовых ресурсов;</a:t>
            </a:r>
          </a:p>
          <a:p>
            <a:pPr lvl="0"/>
            <a:r>
              <a:rPr lang="ru-RU" dirty="0"/>
              <a:t>устойчивые и растущие налоговые поступления в бюджеты всех уровней;</a:t>
            </a:r>
          </a:p>
          <a:p>
            <a:pPr lvl="0"/>
            <a:r>
              <a:rPr lang="ru-RU" dirty="0"/>
              <a:t>инвестиционную привлекательность региона для нового бизнеса.</a:t>
            </a:r>
          </a:p>
        </p:txBody>
      </p:sp>
    </p:spTree>
    <p:extLst>
      <p:ext uri="{BB962C8B-B14F-4D97-AF65-F5344CB8AC3E}">
        <p14:creationId xmlns:p14="http://schemas.microsoft.com/office/powerpoint/2010/main" val="251594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954" y="423080"/>
            <a:ext cx="11737076" cy="6223379"/>
          </a:xfrm>
        </p:spPr>
        <p:txBody>
          <a:bodyPr>
            <a:noAutofit/>
          </a:bodyPr>
          <a:lstStyle/>
          <a:p>
            <a:r>
              <a:rPr lang="ru-RU" sz="4400" dirty="0"/>
              <a:t>Помощь МСП и поддержка ИП формируются на федеральном, региональном и муниципальном уровнях по следующим направлениям:</a:t>
            </a:r>
          </a:p>
          <a:p>
            <a:pPr lvl="0"/>
            <a:r>
              <a:rPr lang="ru-RU" sz="4400" dirty="0"/>
              <a:t>Финансовая.</a:t>
            </a:r>
          </a:p>
          <a:p>
            <a:pPr lvl="0"/>
            <a:r>
              <a:rPr lang="ru-RU" sz="4400" dirty="0"/>
              <a:t>Имущественная.</a:t>
            </a:r>
          </a:p>
          <a:p>
            <a:pPr lvl="0"/>
            <a:r>
              <a:rPr lang="ru-RU" sz="4400" dirty="0"/>
              <a:t>Нефинансовая (информационно-консультационная).</a:t>
            </a:r>
          </a:p>
          <a:p>
            <a:r>
              <a:rPr lang="ru-RU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9962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Российской Федерации поддержка малого предпринимательства осуществляется на федеральном, региональном и муниципальном уровнях: с помощью различных специальных налоговых режимов, упрощенных способах ведения бухгалтерского учета, упрощённой статистической отчетности, внедрения различных льгот.</a:t>
            </a:r>
          </a:p>
          <a:p>
            <a:r>
              <a:rPr lang="ro-RO" dirty="0"/>
              <a:t>В последнее время государство снизило административные барьеры для индивидуальных предпринимателей: они получили право осуществлять  тopгoвлю cлaбoaлкoгoльными нaпиткaми, oкaзывaть ycлyги, в тoм чиcлe пocpeдничecкиe, выпoлнять paбoты.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827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sz="4400" dirty="0"/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429282407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536</TotalTime>
  <Words>209</Words>
  <Application>Microsoft Office PowerPoint</Application>
  <PresentationFormat>Широкоэкранный</PresentationFormat>
  <Paragraphs>20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Легкий дым</vt:lpstr>
      <vt:lpstr>Малый бизнес: мифы и реальность</vt:lpstr>
      <vt:lpstr>Презентация PowerPoint</vt:lpstr>
      <vt:lpstr>Функции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Товарный знак</dc:title>
  <dc:creator>User</dc:creator>
  <cp:lastModifiedBy>u</cp:lastModifiedBy>
  <cp:revision>47</cp:revision>
  <dcterms:created xsi:type="dcterms:W3CDTF">2020-03-29T11:33:19Z</dcterms:created>
  <dcterms:modified xsi:type="dcterms:W3CDTF">2023-01-07T07:14:08Z</dcterms:modified>
</cp:coreProperties>
</file>